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7" r:id="rId7"/>
    <p:sldId id="1300" r:id="rId8"/>
    <p:sldId id="1284" r:id="rId9"/>
    <p:sldId id="1308" r:id="rId10"/>
    <p:sldId id="1285" r:id="rId11"/>
    <p:sldId id="1309" r:id="rId12"/>
    <p:sldId id="1286" r:id="rId13"/>
    <p:sldId id="1287" r:id="rId14"/>
    <p:sldId id="1310" r:id="rId15"/>
    <p:sldId id="1311" r:id="rId16"/>
    <p:sldId id="1312" r:id="rId17"/>
    <p:sldId id="1313" r:id="rId18"/>
    <p:sldId id="1292" r:id="rId19"/>
    <p:sldId id="1293" r:id="rId20"/>
    <p:sldId id="1294" r:id="rId21"/>
    <p:sldId id="1295" r:id="rId22"/>
    <p:sldId id="1296" r:id="rId23"/>
    <p:sldId id="1316" r:id="rId24"/>
    <p:sldId id="1317" r:id="rId25"/>
    <p:sldId id="1297" r:id="rId26"/>
    <p:sldId id="1288" r:id="rId27"/>
    <p:sldId id="1249" r:id="rId28"/>
  </p:sldIdLst>
  <p:sldSz cx="9144000" cy="5143500" type="screen16x9"/>
  <p:notesSz cx="6858000" cy="9144000"/>
  <p:custShowLst>
    <p:custShow name="Custom Show 1" id="0">
      <p:sldLst>
        <p:sld r:id="rId3"/>
        <p:sld r:id="rId6"/>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83" d="100"/>
          <a:sy n="83" d="100"/>
        </p:scale>
        <p:origin x="101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customXml" Target="../customXml/item3.xml"/><Relationship Id="rId33" Type="http://schemas.openxmlformats.org/officeDocument/2006/relationships/customXml" Target="../customXml/item2.xml"/><Relationship Id="rId32" Type="http://schemas.openxmlformats.org/officeDocument/2006/relationships/customXml" Target="../customXml/item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4868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endParaRPr lang="en-US" sz="2000" dirty="0">
              <a:solidFill>
                <a:srgbClr val="161D23"/>
              </a:solidFill>
            </a:endParaRP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095554" cy="84518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GOWSIK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:731121104304</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4" name="Picture 3"/>
          <p:cNvPicPr>
            <a:picLocks noChangeAspect="1"/>
          </p:cNvPicPr>
          <p:nvPr/>
        </p:nvPicPr>
        <p:blipFill>
          <a:blip r:embed="rId1"/>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pic>
        <p:nvPicPr>
          <p:cNvPr id="3" name="Picture 2"/>
          <p:cNvPicPr>
            <a:picLocks noChangeAspect="1"/>
          </p:cNvPicPr>
          <p:nvPr/>
        </p:nvPicPr>
        <p:blipFill>
          <a:blip r:embed="rId1"/>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endParaRPr lang="en-US"/>
          </a:p>
        </p:txBody>
      </p:sp>
      <p:pic>
        <p:nvPicPr>
          <p:cNvPr id="6" name="Picture 5"/>
          <p:cNvPicPr>
            <a:picLocks noChangeAspect="1"/>
          </p:cNvPicPr>
          <p:nvPr/>
        </p:nvPicPr>
        <p:blipFill>
          <a:blip r:embed="rId1"/>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endParaRPr lang="en-US" b="1" dirty="0"/>
          </a:p>
        </p:txBody>
      </p:sp>
      <p:pic>
        <p:nvPicPr>
          <p:cNvPr id="3" name="Picture 2"/>
          <p:cNvPicPr>
            <a:picLocks noChangeAspect="1"/>
          </p:cNvPicPr>
          <p:nvPr/>
        </p:nvPicPr>
        <p:blipFill>
          <a:blip r:embed="rId1"/>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endParaRPr lang="en-US" b="1" dirty="0"/>
          </a:p>
        </p:txBody>
      </p:sp>
      <p:pic>
        <p:nvPicPr>
          <p:cNvPr id="3" name="Picture 2"/>
          <p:cNvPicPr>
            <a:picLocks noChangeAspect="1"/>
          </p:cNvPicPr>
          <p:nvPr/>
        </p:nvPicPr>
        <p:blipFill>
          <a:blip r:embed="rId1"/>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endParaRPr lang="en-US" b="1" dirty="0"/>
          </a:p>
        </p:txBody>
      </p:sp>
      <p:pic>
        <p:nvPicPr>
          <p:cNvPr id="3" name="Picture 2"/>
          <p:cNvPicPr>
            <a:picLocks noChangeAspect="1"/>
          </p:cNvPicPr>
          <p:nvPr/>
        </p:nvPicPr>
        <p:blipFill>
          <a:blip r:embed="rId1"/>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endParaRPr lang="en-US" b="1" dirty="0"/>
          </a:p>
        </p:txBody>
      </p:sp>
      <p:pic>
        <p:nvPicPr>
          <p:cNvPr id="6" name="Picture 5"/>
          <p:cNvPicPr>
            <a:picLocks noChangeAspect="1"/>
          </p:cNvPicPr>
          <p:nvPr/>
        </p:nvPicPr>
        <p:blipFill>
          <a:blip r:embed="rId1"/>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endParaRPr lang="en-US" b="1" dirty="0"/>
          </a:p>
        </p:txBody>
      </p:sp>
      <p:pic>
        <p:nvPicPr>
          <p:cNvPr id="5" name="Picture 4"/>
          <p:cNvPicPr>
            <a:picLocks noChangeAspect="1"/>
          </p:cNvPicPr>
          <p:nvPr/>
        </p:nvPicPr>
        <p:blipFill>
          <a:blip r:embed="rId1"/>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endParaRPr lang="en-US" b="1" dirty="0"/>
          </a:p>
        </p:txBody>
      </p:sp>
      <p:pic>
        <p:nvPicPr>
          <p:cNvPr id="3" name="Picture 2"/>
          <p:cNvPicPr>
            <a:picLocks noChangeAspect="1"/>
          </p:cNvPicPr>
          <p:nvPr/>
        </p:nvPicPr>
        <p:blipFill>
          <a:blip r:embed="rId1"/>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endParaRPr lang="en-US" sz="1600" b="0" i="0" dirty="0">
              <a:solidFill>
                <a:srgbClr val="0D0D0D"/>
              </a:solidFill>
              <a:effectLst/>
              <a:latin typeface="+mj-lt"/>
            </a:endParaRP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endParaRPr lang="en-US" sz="1600" b="0" i="0" dirty="0">
              <a:solidFill>
                <a:srgbClr val="0D0D0D"/>
              </a:solidFill>
              <a:effectLst/>
              <a:latin typeface="+mj-lt"/>
            </a:endParaRP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endParaRPr lang="en-IN" sz="1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endParaRPr lang="en-US" sz="1600" b="0" i="0" dirty="0">
              <a:solidFill>
                <a:srgbClr val="0D0D0D"/>
              </a:solidFill>
              <a:effectLst/>
              <a:latin typeface="+mj-lt"/>
            </a:endParaRP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endParaRPr lang="en-US" sz="1600" b="1" i="0" dirty="0">
              <a:solidFill>
                <a:srgbClr val="0D0D0D"/>
              </a:solidFill>
              <a:effectLst/>
              <a:latin typeface="+mj-lt"/>
            </a:endParaRP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endParaRPr lang="en-US" sz="1600" b="0" i="0" dirty="0">
              <a:solidFill>
                <a:srgbClr val="0D0D0D"/>
              </a:solidFill>
              <a:effectLst/>
              <a:latin typeface="+mj-lt"/>
            </a:endParaRP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7014</Words>
  <Application>WPS Presentation</Application>
  <PresentationFormat>On-screen Show (16:9)</PresentationFormat>
  <Paragraphs>132</Paragraphs>
  <Slides>25</Slides>
  <Notes>17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幻灯片标题</vt:lpstr>
      </vt:variant>
      <vt:variant>
        <vt:i4>25</vt:i4>
      </vt:variant>
      <vt:variant>
        <vt:lpstr>自定义放映</vt:lpstr>
      </vt:variant>
      <vt:variant>
        <vt:i4>1</vt:i4>
      </vt:variant>
    </vt:vector>
  </HeadingPairs>
  <TitlesOfParts>
    <vt:vector size="39" baseType="lpstr">
      <vt:lpstr>Arial</vt:lpstr>
      <vt:lpstr>SimSun</vt:lpstr>
      <vt:lpstr>Wingdings</vt:lpstr>
      <vt:lpstr>Arial</vt:lpstr>
      <vt:lpstr>Calibri</vt:lpstr>
      <vt:lpstr>Arial MT</vt:lpstr>
      <vt:lpstr>Times New Roman</vt:lpstr>
      <vt:lpstr>Poppins</vt:lpstr>
      <vt:lpstr>AMGDT</vt:lpstr>
      <vt:lpstr>Söhne</vt:lpstr>
      <vt:lpstr>Microsoft YaHei</vt:lpstr>
      <vt:lpstr>Arial Unicode MS</vt:lpstr>
      <vt:lpstr>Simple Light</vt:lpstr>
      <vt:lpstr>PowerPoint 演示文稿</vt:lpstr>
      <vt:lpstr>PowerPoint 演示文稿</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 Kumar</cp:lastModifiedBy>
  <cp:revision>12</cp:revision>
  <dcterms:created xsi:type="dcterms:W3CDTF">2024-04-08T06:28:00Z</dcterms:created>
  <dcterms:modified xsi:type="dcterms:W3CDTF">2024-04-10T18:09:16Z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48AED9A1873C4CDABFA78F8843F56857_13</vt:lpwstr>
  </property>
  <property fmtid="{D5CDD505-2E9C-101B-9397-08002B2CF9AE}" pid="4" name="KSOProductBuildVer">
    <vt:lpwstr>1033-12.2.0.13489</vt:lpwstr>
  </property>
</Properties>
</file>